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Alfa Slab On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5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AlfaSlabOne-regular.fntdata"/><Relationship Id="rId25" Type="http://schemas.openxmlformats.org/officeDocument/2006/relationships/font" Target="fonts/ProximaNova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4212391ae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4212391ae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4212391ae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4212391ae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4212391ae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4212391ae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4212391ae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4212391ae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4212391ae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4212391ae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4212391ae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4212391ae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4212391a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4212391a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4212391a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4212391a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4212391a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4212391a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4212391a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4212391a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4212391ae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4212391ae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Viola! We turn this into an RFC. RFC stands for Request for Comments, and we are actively seeking comments!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4212391ae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4212391ae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4212391ae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4212391ae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4212391ae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4212391ae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atatracker.ietf.org/wg/cellar" TargetMode="External"/><Relationship Id="rId4" Type="http://schemas.openxmlformats.org/officeDocument/2006/relationships/hyperlink" Target="https://github.com/ffmpeg/ffv1" TargetMode="External"/><Relationship Id="rId5" Type="http://schemas.openxmlformats.org/officeDocument/2006/relationships/hyperlink" Target="https://github.com/Matroska-Org/matroska-specification" TargetMode="External"/><Relationship Id="rId6" Type="http://schemas.openxmlformats.org/officeDocument/2006/relationships/hyperlink" Target="https://github.com/Matroska-Org/ebml-specificatio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ctrTitle"/>
          </p:nvPr>
        </p:nvSpPr>
        <p:spPr>
          <a:xfrm>
            <a:off x="311708" y="1262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Status of CELLAR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FFV1 &amp; Matroska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311700" y="4059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@dericed 2018-10-25 #nttw3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4"/>
          <p:cNvSpPr txBox="1"/>
          <p:nvPr>
            <p:ph idx="1" type="body"/>
          </p:nvPr>
        </p:nvSpPr>
        <p:spPr>
          <a:xfrm>
            <a:off x="311700" y="4230575"/>
            <a:ext cx="7431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https://datatracker.ietf.org/wg/cellar/documents/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58" name="Google Shape;1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050" y="138125"/>
            <a:ext cx="7431901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/>
          <p:nvPr>
            <p:ph idx="1" type="body"/>
          </p:nvPr>
        </p:nvSpPr>
        <p:spPr>
          <a:xfrm>
            <a:off x="311700" y="4230575"/>
            <a:ext cx="85164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https://github.com/Matroska-Org/ebml-specification/issues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5621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3877165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165" y="152400"/>
            <a:ext cx="3759240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6400" y="152400"/>
            <a:ext cx="5768512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363" y="152400"/>
            <a:ext cx="790927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00" y="152400"/>
            <a:ext cx="7776999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/>
          <p:nvPr>
            <p:ph type="ctrTitle"/>
          </p:nvPr>
        </p:nvSpPr>
        <p:spPr>
          <a:xfrm>
            <a:off x="114925" y="439125"/>
            <a:ext cx="8943000" cy="362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Thanks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https://datatracker.ietf.org/wg/cellar</a:t>
            </a:r>
            <a:endParaRPr sz="3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https://github.com/ffmpeg/ffv1</a:t>
            </a:r>
            <a:r>
              <a:rPr lang="en" sz="3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3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https://github.com/Matroska-Org/matroska-specification</a:t>
            </a:r>
            <a:r>
              <a:rPr lang="en" sz="3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3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https://github.com/Matroska-Org/ebml-specification</a:t>
            </a:r>
            <a:r>
              <a:rPr lang="en" sz="3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3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7" name="Google Shape;187;p39"/>
          <p:cNvSpPr txBox="1"/>
          <p:nvPr>
            <p:ph idx="1" type="subTitle"/>
          </p:nvPr>
        </p:nvSpPr>
        <p:spPr>
          <a:xfrm>
            <a:off x="311700" y="4286075"/>
            <a:ext cx="8520600" cy="5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@dericed 2018-10-25 #nttw3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36100"/>
            <a:ext cx="4758951" cy="340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5423" y="0"/>
            <a:ext cx="5380225" cy="32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26" y="241625"/>
            <a:ext cx="374332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7901" y="3393100"/>
            <a:ext cx="1615276" cy="161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https://datatracker.ietf.org/wg/cellar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063" y="152400"/>
            <a:ext cx="6841885" cy="39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81750"/>
            <a:ext cx="8839201" cy="3579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25" y="76200"/>
            <a:ext cx="4692779" cy="26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238" y="2768375"/>
            <a:ext cx="3970348" cy="26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229" y="152400"/>
            <a:ext cx="380238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5816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8600" y="0"/>
            <a:ext cx="5105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>
            <p:ph idx="1" type="body"/>
          </p:nvPr>
        </p:nvSpPr>
        <p:spPr>
          <a:xfrm>
            <a:off x="311700" y="4230575"/>
            <a:ext cx="7431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https://datatracker.ietf.org/wg/cellar/documents/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40" name="Google Shape;1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050" y="138125"/>
            <a:ext cx="7431901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25" y="152400"/>
            <a:ext cx="3908483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7" y="152400"/>
            <a:ext cx="407890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https://github.com/FFmpeg/FFV1/issues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52" name="Google Shape;1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3148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